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90"/>
    <a:srgbClr val="FFFBB9"/>
    <a:srgbClr val="E35803"/>
    <a:srgbClr val="DBA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6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7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C527-A2C2-3240-9B54-1B59EA448F30}" type="datetimeFigureOut">
              <a:rPr lang="en-US" smtClean="0"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405C-9BA0-C846-9C7F-56E928FC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6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cket-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t="12469" r="21184" b="19688"/>
          <a:stretch/>
        </p:blipFill>
        <p:spPr>
          <a:xfrm>
            <a:off x="0" y="0"/>
            <a:ext cx="2351224" cy="3333534"/>
          </a:xfrm>
          <a:prstGeom prst="rect">
            <a:avLst/>
          </a:prstGeom>
        </p:spPr>
      </p:pic>
      <p:pic>
        <p:nvPicPr>
          <p:cNvPr id="6" name="Picture 5" descr="Gold_Ch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18" y="3219157"/>
            <a:ext cx="2150050" cy="2376644"/>
          </a:xfrm>
          <a:prstGeom prst="rect">
            <a:avLst/>
          </a:prstGeom>
        </p:spPr>
      </p:pic>
      <p:pic>
        <p:nvPicPr>
          <p:cNvPr id="5" name="Picture 4" descr="miniature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26" y="5324888"/>
            <a:ext cx="1291365" cy="1345839"/>
          </a:xfrm>
          <a:prstGeom prst="rect">
            <a:avLst/>
          </a:prstGeom>
        </p:spPr>
      </p:pic>
      <p:pic>
        <p:nvPicPr>
          <p:cNvPr id="7" name="Picture 6" descr="thumbpr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2038" y="3667863"/>
            <a:ext cx="1950586" cy="260360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024340" y="586539"/>
            <a:ext cx="4236379" cy="973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3366FF"/>
                </a:solidFill>
              </a:rPr>
              <a:t>What are these objects?</a:t>
            </a:r>
            <a:endParaRPr lang="en-US" sz="4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9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cket-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t="12469" r="21184" b="19688"/>
          <a:stretch/>
        </p:blipFill>
        <p:spPr>
          <a:xfrm>
            <a:off x="0" y="0"/>
            <a:ext cx="2351224" cy="3333534"/>
          </a:xfrm>
          <a:prstGeom prst="rect">
            <a:avLst/>
          </a:prstGeom>
        </p:spPr>
      </p:pic>
      <p:pic>
        <p:nvPicPr>
          <p:cNvPr id="6" name="Picture 5" descr="Gold_Ch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18" y="3219157"/>
            <a:ext cx="2150050" cy="2376644"/>
          </a:xfrm>
          <a:prstGeom prst="rect">
            <a:avLst/>
          </a:prstGeom>
        </p:spPr>
      </p:pic>
      <p:pic>
        <p:nvPicPr>
          <p:cNvPr id="5" name="Picture 4" descr="miniature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26" y="5324888"/>
            <a:ext cx="1291365" cy="1345839"/>
          </a:xfrm>
          <a:prstGeom prst="rect">
            <a:avLst/>
          </a:prstGeom>
        </p:spPr>
      </p:pic>
      <p:pic>
        <p:nvPicPr>
          <p:cNvPr id="7" name="Picture 6" descr="thumbpr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2038" y="3667863"/>
            <a:ext cx="1950586" cy="260360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74636" y="2514712"/>
            <a:ext cx="3005041" cy="973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pocket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7634" y="5783405"/>
            <a:ext cx="3005041" cy="973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thumbprint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12675" y="4847133"/>
            <a:ext cx="3005041" cy="973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miniature</a:t>
            </a:r>
            <a:endParaRPr 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05629" y="687138"/>
            <a:ext cx="5645454" cy="973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6600"/>
                </a:solidFill>
              </a:rPr>
              <a:t>What do these clues suggest about William’s murder?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Who is responsible?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213748" y="5721549"/>
            <a:ext cx="1999169" cy="580661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Victor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19722" y="5721549"/>
            <a:ext cx="1999169" cy="580661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0"/>
              </a:spcBef>
              <a:buFont typeface="Arial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Justine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8216" y="5724553"/>
            <a:ext cx="1999169" cy="580661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0"/>
              </a:spcBef>
              <a:buFont typeface="Arial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Elizabeth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36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4474" y="2314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Characters’ point of view</a:t>
            </a:r>
            <a:endParaRPr lang="en-US" sz="3600" dirty="0"/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13748" y="5721549"/>
            <a:ext cx="1999169" cy="580661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Victor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2841586" y="274638"/>
            <a:ext cx="6110670" cy="6289425"/>
          </a:xfrm>
          <a:prstGeom prst="cloudCallout">
            <a:avLst>
              <a:gd name="adj1" fmla="val -63158"/>
              <a:gd name="adj2" fmla="val 27091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43830" y="125428"/>
            <a:ext cx="6990806" cy="6476360"/>
          </a:xfrm>
          <a:prstGeom prst="verticalScroll">
            <a:avLst/>
          </a:prstGeom>
          <a:solidFill>
            <a:srgbClr val="DBAF79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It’s all my fault…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It’s not my fault …</a:t>
            </a: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tx1"/>
                </a:solidFill>
              </a:rPr>
              <a:t>		I’m totally innocent …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		I feel so guilty …</a:t>
            </a: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I should have …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		I shouldn’t have …</a:t>
            </a: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I feel …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I think …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		I wish …</a:t>
            </a:r>
          </a:p>
          <a:p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If only I hadn’t …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If only I had …</a:t>
            </a:r>
          </a:p>
          <a:p>
            <a:pPr algn="ctr"/>
            <a:endParaRPr lang="en-US" sz="2400" i="1" dirty="0">
              <a:solidFill>
                <a:schemeClr val="tx1"/>
              </a:solidFill>
            </a:endParaRPr>
          </a:p>
          <a:p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219" y="4690413"/>
            <a:ext cx="1926872" cy="1786160"/>
          </a:xfrm>
          <a:solidFill>
            <a:srgbClr val="E3580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Characters’ </a:t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point of view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0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175" y="301796"/>
            <a:ext cx="8776228" cy="6413165"/>
          </a:xfrm>
          <a:prstGeom prst="verticalScroll">
            <a:avLst/>
          </a:prstGeom>
          <a:solidFill>
            <a:srgbClr val="FFCD9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	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	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My name is …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	I feel …</a:t>
            </a:r>
          </a:p>
          <a:p>
            <a:pPr marL="0" indent="0">
              <a:buNone/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		because …</a:t>
            </a:r>
          </a:p>
          <a:p>
            <a:pPr marL="0" indent="0">
              <a:buNone/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		I wish …</a:t>
            </a:r>
          </a:p>
          <a:p>
            <a:pPr marL="0" indent="0">
              <a:buNone/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Who is responsible?</vt:lpstr>
      <vt:lpstr>Characters’ point of view</vt:lpstr>
      <vt:lpstr>Characters’  point of view</vt:lpstr>
      <vt:lpstr>PowerPoint Presentation</vt:lpstr>
    </vt:vector>
  </TitlesOfParts>
  <Company>alice coaching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Washbourne</dc:creator>
  <cp:lastModifiedBy>Alice Washbourne</cp:lastModifiedBy>
  <cp:revision>5</cp:revision>
  <dcterms:created xsi:type="dcterms:W3CDTF">2014-11-27T18:25:36Z</dcterms:created>
  <dcterms:modified xsi:type="dcterms:W3CDTF">2014-11-27T19:02:27Z</dcterms:modified>
</cp:coreProperties>
</file>